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58" r:id="rId6"/>
    <p:sldId id="259" r:id="rId7"/>
    <p:sldId id="279" r:id="rId8"/>
    <p:sldId id="278" r:id="rId9"/>
    <p:sldId id="270" r:id="rId10"/>
    <p:sldId id="272" r:id="rId11"/>
    <p:sldId id="271" r:id="rId12"/>
    <p:sldId id="273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9900"/>
    <a:srgbClr val="660033"/>
    <a:srgbClr val="A72309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hahidullah544@yahoo.com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33" y="381000"/>
            <a:ext cx="83312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2133600"/>
            <a:ext cx="8077200" cy="3200400"/>
            <a:chOff x="2286000" y="2590800"/>
            <a:chExt cx="2744788" cy="2209800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286000" y="2590800"/>
              <a:ext cx="27432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/>
                <a:t> </a:t>
              </a:r>
              <a:r>
                <a:rPr lang="en-US" dirty="0"/>
                <a:t>1    </a:t>
              </a:r>
              <a:r>
                <a:rPr lang="bn-BD" dirty="0" smtClean="0"/>
                <a:t>   </a:t>
              </a:r>
              <a:r>
                <a:rPr lang="en-US" dirty="0" smtClean="0"/>
                <a:t>2  </a:t>
              </a:r>
              <a:r>
                <a:rPr lang="bn-BD" dirty="0" smtClean="0"/>
                <a:t>       </a:t>
              </a:r>
              <a:r>
                <a:rPr lang="en-US" dirty="0" smtClean="0"/>
                <a:t> </a:t>
              </a:r>
              <a:r>
                <a:rPr lang="en-US" dirty="0"/>
                <a:t>3   </a:t>
              </a:r>
              <a:r>
                <a:rPr lang="bn-BD" dirty="0" smtClean="0"/>
                <a:t>      </a:t>
              </a:r>
              <a:r>
                <a:rPr lang="en-US" dirty="0" smtClean="0"/>
                <a:t>4   </a:t>
              </a:r>
              <a:r>
                <a:rPr lang="bn-BD" dirty="0" smtClean="0"/>
                <a:t>      </a:t>
              </a:r>
              <a:r>
                <a:rPr lang="en-US" dirty="0" smtClean="0"/>
                <a:t>5  </a:t>
              </a:r>
              <a:r>
                <a:rPr lang="bn-BD" dirty="0" smtClean="0"/>
                <a:t>       </a:t>
              </a:r>
              <a:r>
                <a:rPr lang="en-US" dirty="0" smtClean="0"/>
                <a:t>6   </a:t>
              </a:r>
              <a:r>
                <a:rPr lang="bn-BD" dirty="0" smtClean="0"/>
                <a:t>      </a:t>
              </a:r>
              <a:r>
                <a:rPr lang="en-US" dirty="0" smtClean="0"/>
                <a:t>7  </a:t>
              </a:r>
              <a:r>
                <a:rPr lang="bn-BD" dirty="0" smtClean="0"/>
                <a:t>       </a:t>
              </a:r>
              <a:r>
                <a:rPr lang="en-US" dirty="0" smtClean="0"/>
                <a:t>8   </a:t>
              </a:r>
              <a:r>
                <a:rPr lang="bn-BD" dirty="0" smtClean="0"/>
                <a:t>      </a:t>
              </a:r>
              <a:r>
                <a:rPr lang="en-US" dirty="0" smtClean="0"/>
                <a:t>9</a:t>
              </a:r>
              <a:r>
                <a:rPr lang="bn-BD" dirty="0" smtClean="0"/>
                <a:t> </a:t>
              </a:r>
              <a:r>
                <a:rPr lang="en-US" dirty="0" smtClean="0"/>
                <a:t> </a:t>
              </a:r>
              <a:r>
                <a:rPr lang="bn-BD" dirty="0" smtClean="0"/>
                <a:t>    </a:t>
              </a:r>
              <a:r>
                <a:rPr lang="en-US" dirty="0" smtClean="0"/>
                <a:t> </a:t>
              </a:r>
              <a:r>
                <a:rPr lang="en-US" dirty="0"/>
                <a:t>10</a:t>
              </a: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2286000" y="3738563"/>
              <a:ext cx="2743200" cy="10620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 </a:t>
              </a:r>
              <a:r>
                <a:rPr lang="en-US" dirty="0"/>
                <a:t>1    </a:t>
              </a:r>
              <a:r>
                <a:rPr lang="bn-BD" dirty="0" smtClean="0"/>
                <a:t>   </a:t>
              </a:r>
              <a:r>
                <a:rPr lang="en-US" dirty="0" smtClean="0"/>
                <a:t>2    </a:t>
              </a:r>
              <a:r>
                <a:rPr lang="bn-BD" dirty="0" smtClean="0"/>
                <a:t>       </a:t>
              </a:r>
              <a:r>
                <a:rPr lang="en-US" dirty="0" smtClean="0"/>
                <a:t>3   </a:t>
              </a:r>
              <a:r>
                <a:rPr lang="bn-BD" dirty="0" smtClean="0"/>
                <a:t>        </a:t>
              </a:r>
              <a:r>
                <a:rPr lang="en-US" dirty="0" smtClean="0"/>
                <a:t>4   </a:t>
              </a:r>
              <a:r>
                <a:rPr lang="bn-BD" dirty="0" smtClean="0"/>
                <a:t>       </a:t>
              </a:r>
              <a:r>
                <a:rPr lang="en-US" dirty="0" smtClean="0"/>
                <a:t>5    </a:t>
              </a:r>
              <a:r>
                <a:rPr lang="bn-BD" dirty="0" smtClean="0"/>
                <a:t>       </a:t>
              </a:r>
              <a:r>
                <a:rPr lang="en-US" dirty="0" smtClean="0"/>
                <a:t>6   </a:t>
              </a:r>
              <a:r>
                <a:rPr lang="bn-BD" dirty="0" smtClean="0"/>
                <a:t>       </a:t>
              </a:r>
              <a:r>
                <a:rPr lang="en-US" dirty="0" smtClean="0"/>
                <a:t>7   </a:t>
              </a:r>
              <a:r>
                <a:rPr lang="bn-BD" dirty="0" smtClean="0"/>
                <a:t>       </a:t>
              </a:r>
              <a:r>
                <a:rPr lang="en-US" dirty="0" smtClean="0"/>
                <a:t>8  </a:t>
              </a:r>
              <a:r>
                <a:rPr lang="bn-BD" dirty="0" smtClean="0"/>
                <a:t>       </a:t>
              </a:r>
              <a:r>
                <a:rPr lang="en-US" dirty="0" smtClean="0"/>
                <a:t> </a:t>
              </a:r>
              <a:r>
                <a:rPr lang="en-US" dirty="0"/>
                <a:t>9 </a:t>
              </a: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35052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38100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1148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28956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44196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25908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32004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47244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50292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3629025" y="3729038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3976688" y="3729038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4295775" y="3729038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2947988" y="3729038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4629150" y="3729038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2586257" y="3729038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>
              <a:off x="3281363" y="3729038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>
              <a:off x="4976813" y="3729038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33400" y="2590800"/>
            <a:ext cx="6400800" cy="1143000"/>
            <a:chOff x="2286000" y="2590800"/>
            <a:chExt cx="2819400" cy="114300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2286000" y="2590800"/>
              <a:ext cx="28194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1    </a:t>
              </a:r>
              <a:r>
                <a:rPr lang="bn-BD" dirty="0" smtClean="0"/>
                <a:t>  </a:t>
              </a:r>
              <a:r>
                <a:rPr lang="en-US" dirty="0" smtClean="0"/>
                <a:t>2   </a:t>
              </a:r>
              <a:r>
                <a:rPr lang="bn-BD" dirty="0" smtClean="0"/>
                <a:t>    </a:t>
              </a:r>
              <a:r>
                <a:rPr lang="en-US" dirty="0" smtClean="0"/>
                <a:t>3   </a:t>
              </a:r>
              <a:r>
                <a:rPr lang="bn-BD" dirty="0" smtClean="0"/>
                <a:t>    </a:t>
              </a:r>
              <a:r>
                <a:rPr lang="en-US" dirty="0" smtClean="0"/>
                <a:t>4   </a:t>
              </a:r>
              <a:r>
                <a:rPr lang="bn-BD" dirty="0" smtClean="0"/>
                <a:t>     </a:t>
              </a:r>
              <a:r>
                <a:rPr lang="en-US" dirty="0" smtClean="0"/>
                <a:t>5  </a:t>
              </a:r>
              <a:r>
                <a:rPr lang="bn-BD" dirty="0" smtClean="0"/>
                <a:t>    </a:t>
              </a:r>
              <a:r>
                <a:rPr lang="en-US" dirty="0" smtClean="0"/>
                <a:t>6   </a:t>
              </a:r>
              <a:r>
                <a:rPr lang="bn-BD" dirty="0" smtClean="0"/>
                <a:t>     </a:t>
              </a:r>
              <a:r>
                <a:rPr lang="en-US" dirty="0" smtClean="0"/>
                <a:t>7</a:t>
              </a:r>
              <a:r>
                <a:rPr lang="bn-BD" dirty="0" smtClean="0"/>
                <a:t>   </a:t>
              </a:r>
              <a:r>
                <a:rPr lang="en-US" dirty="0" smtClean="0"/>
                <a:t> </a:t>
              </a:r>
              <a:r>
                <a:rPr lang="bn-BD" dirty="0" smtClean="0"/>
                <a:t> </a:t>
              </a:r>
              <a:r>
                <a:rPr lang="en-US" dirty="0" smtClean="0"/>
                <a:t> </a:t>
              </a:r>
              <a:r>
                <a:rPr lang="en-US" dirty="0"/>
                <a:t>8   </a:t>
              </a:r>
              <a:r>
                <a:rPr lang="bn-BD" dirty="0" smtClean="0"/>
                <a:t>    </a:t>
              </a:r>
              <a:r>
                <a:rPr lang="en-US" dirty="0" smtClean="0"/>
                <a:t>9  </a:t>
              </a:r>
              <a:r>
                <a:rPr lang="bn-BD" dirty="0" smtClean="0"/>
                <a:t>    </a:t>
              </a:r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35052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38100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41148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28956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4196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25908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32004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47244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50292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" y="4267201"/>
            <a:ext cx="6400800" cy="1371600"/>
            <a:chOff x="2286000" y="4576763"/>
            <a:chExt cx="2819400" cy="1062037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2286000" y="4576763"/>
              <a:ext cx="2819400" cy="10620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1   </a:t>
              </a:r>
              <a:r>
                <a:rPr lang="bn-BD" dirty="0" smtClean="0"/>
                <a:t>   </a:t>
              </a:r>
              <a:r>
                <a:rPr lang="en-US" dirty="0" smtClean="0"/>
                <a:t>2    </a:t>
              </a:r>
              <a:r>
                <a:rPr lang="bn-BD" dirty="0" smtClean="0"/>
                <a:t>     </a:t>
              </a:r>
              <a:r>
                <a:rPr lang="en-US" dirty="0" smtClean="0"/>
                <a:t>3   </a:t>
              </a:r>
              <a:r>
                <a:rPr lang="bn-BD" dirty="0" smtClean="0"/>
                <a:t>     </a:t>
              </a:r>
              <a:r>
                <a:rPr lang="en-US" dirty="0" smtClean="0"/>
                <a:t>4   </a:t>
              </a:r>
              <a:r>
                <a:rPr lang="bn-BD" dirty="0" smtClean="0"/>
                <a:t>     </a:t>
              </a:r>
              <a:r>
                <a:rPr lang="en-US" dirty="0" smtClean="0"/>
                <a:t>5    </a:t>
              </a:r>
              <a:r>
                <a:rPr lang="bn-BD" dirty="0" smtClean="0"/>
                <a:t>    </a:t>
              </a:r>
              <a:r>
                <a:rPr lang="en-US" dirty="0" smtClean="0"/>
                <a:t>6   </a:t>
              </a:r>
              <a:r>
                <a:rPr lang="bn-BD" dirty="0" smtClean="0"/>
                <a:t>    </a:t>
              </a:r>
              <a:r>
                <a:rPr lang="en-US" dirty="0" smtClean="0"/>
                <a:t>7</a:t>
              </a:r>
              <a:r>
                <a:rPr lang="bn-BD" dirty="0" smtClean="0"/>
                <a:t>   </a:t>
              </a:r>
              <a:r>
                <a:rPr lang="en-US" dirty="0" smtClean="0"/>
                <a:t>   </a:t>
              </a:r>
              <a:r>
                <a:rPr lang="bn-BD" dirty="0" smtClean="0"/>
                <a:t>  </a:t>
              </a:r>
              <a:r>
                <a:rPr lang="en-US" dirty="0" smtClean="0"/>
                <a:t>8   </a:t>
              </a:r>
              <a:r>
                <a:rPr lang="bn-BD" dirty="0" smtClean="0"/>
                <a:t>      </a:t>
              </a:r>
              <a:r>
                <a:rPr lang="en-US" dirty="0" smtClean="0"/>
                <a:t>9 </a:t>
              </a:r>
              <a:endParaRPr lang="en-US" dirty="0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3629025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3976688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4295775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2947988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4629150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2600325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3281363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4976813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6000" y="18067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ভার্নিয়ার স্কেল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5943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 স্কেল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2819400"/>
            <a:ext cx="129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দশ ঘর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নয় ঘর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590800" y="5486400"/>
            <a:ext cx="45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Arial" pitchFamily="34" charset="0"/>
              </a:rPr>
              <a:t>৫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০                   ১                    ২                    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50328" y="5139242"/>
            <a:ext cx="2757268" cy="1143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/>
              <a:t> </a:t>
            </a:r>
            <a:r>
              <a:rPr lang="en-US" dirty="0" smtClean="0"/>
              <a:t>1    </a:t>
            </a:r>
            <a:r>
              <a:rPr lang="en-US" dirty="0"/>
              <a:t>2   3   4   5  6   7  8   9  10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173138" y="1676400"/>
            <a:ext cx="2819400" cy="115230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  </a:t>
            </a:r>
            <a:r>
              <a:rPr lang="en-US" dirty="0" smtClean="0"/>
              <a:t>  1    </a:t>
            </a:r>
            <a:r>
              <a:rPr lang="en-US" dirty="0"/>
              <a:t>2    3   4   5    6   7   8   9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431002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735802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040602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821402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345402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516602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126202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664270" y="513805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26866" y="5167378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585649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933312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5252399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3904612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585774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3561492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237987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5933437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61092" y="1676401"/>
            <a:ext cx="2791264" cy="114754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  </a:t>
            </a:r>
            <a:r>
              <a:rPr lang="en-US" dirty="0" smtClean="0"/>
              <a:t>  1    </a:t>
            </a:r>
            <a:r>
              <a:rPr lang="en-US" dirty="0"/>
              <a:t>2    3   4   5    6   7   8   9 </a:t>
            </a: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005966" y="1676400"/>
            <a:ext cx="2819400" cy="115230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  </a:t>
            </a:r>
            <a:r>
              <a:rPr lang="en-US" dirty="0" smtClean="0"/>
              <a:t>  1    </a:t>
            </a:r>
            <a:r>
              <a:rPr lang="en-US" dirty="0"/>
              <a:t>2    3   4   5    6   7   8   9 </a:t>
            </a:r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7425831" y="2442942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7752712" y="2442942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8071799" y="2442942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6724012" y="2442942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8405174" y="2442942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6376349" y="2442942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7057387" y="2442942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8752837" y="2442942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15"/>
          <p:cNvSpPr>
            <a:spLocks noChangeShapeType="1"/>
          </p:cNvSpPr>
          <p:nvPr/>
        </p:nvSpPr>
        <p:spPr bwMode="auto">
          <a:xfrm>
            <a:off x="1817049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2164712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2483799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1136012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2817174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778824" y="2447705"/>
            <a:ext cx="15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1469387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22"/>
          <p:cNvSpPr>
            <a:spLocks noChangeShapeType="1"/>
          </p:cNvSpPr>
          <p:nvPr/>
        </p:nvSpPr>
        <p:spPr bwMode="auto">
          <a:xfrm>
            <a:off x="3164837" y="2447705"/>
            <a:ext cx="1587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" y="2819400"/>
            <a:ext cx="6248400" cy="2438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পরিমাপের বস্তু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6670170" y="762000"/>
            <a:ext cx="15240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81000" y="1752600"/>
            <a:ext cx="1905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মূলস্কেল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5486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আপাত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15200" y="1981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82 -0.05555 L 0.00382 0.1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C 0.04271 0.22593 0.0856 0.45208 5E-6 0.53935 C -0.0856 0.62662 -0.42761 0.52731 -0.51355 0.52431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58" grpId="0" animBg="1"/>
      <p:bldP spid="62" grpId="0" animBg="1"/>
      <p:bldP spid="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ni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49666"/>
            <a:ext cx="8458200" cy="3559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6845" y="502791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91440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ভার্নিয়ার স্কেল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245" y="3776814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91440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 স্কেল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458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আপাত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84582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ধ্রুবক এর মান যত ততটুকু পর্যন্ত সূক্ষ্ম পরিমাপ করা যায়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143500" y="3314700"/>
            <a:ext cx="1524000" cy="228600"/>
          </a:xfrm>
          <a:prstGeom prst="straightConnector1">
            <a:avLst/>
          </a:prstGeom>
          <a:ln w="38100">
            <a:solidFill>
              <a:srgbClr val="FF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2367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ভার্নিয়ার ধ্রুবক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486" y="1041408"/>
            <a:ext cx="85344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ভার্নিয়ার ধ্রুবক=মূলস্কেলের ক্ষুদ্রতম ১ভাগের দৈর্ঘ্য – ভার্নিয়ার স্কেলের ১ভাগের দৈর্ঘ্য   </a:t>
            </a:r>
            <a:endParaRPr lang="en-US" sz="2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820" y="1531266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=মূলস্কেলের ক্ষুদ্রতম ১ভাগের দৈর্ঘ ÷ ভার্নিয়ার স্কেলের মোট ভাগ সংখ্যা   </a:t>
            </a:r>
            <a:endParaRPr lang="en-US" sz="2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94894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ভার্নিয়ার পাঠ 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50" y="3473469"/>
            <a:ext cx="8305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ভার্নিয়ার পাঠ=ভার্নিয়ার স্কেল পাঠ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×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ভার্নিয়ার ধ্রুবক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74100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bn-BD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দর্ঘ্য  </a:t>
            </a:r>
            <a:endParaRPr lang="en-US" sz="3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150" y="5366147"/>
            <a:ext cx="830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দর্ঘ্য= মূলস্কেল পাঠ +ভার্নিয়ার পাঠ </a:t>
            </a:r>
            <a:endParaRPr lang="en-US" sz="2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290" y="24384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ভার্নিয়ার স্কেল দ্বারা দৈর্ঘ্যর সূক্ষ্ম পরিমাপ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ernie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1" y="1066800"/>
            <a:ext cx="8382000" cy="32004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4" name="TextBox 3"/>
          <p:cNvSpPr txBox="1"/>
          <p:nvPr/>
        </p:nvSpPr>
        <p:spPr>
          <a:xfrm>
            <a:off x="304800" y="899160"/>
            <a:ext cx="883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2265" y="3200400"/>
            <a:ext cx="874173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730" y="1286540"/>
            <a:ext cx="435935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3900" dirty="0" smtClean="0"/>
              <a:t> 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8708065" y="2514600"/>
            <a:ext cx="435935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3900" dirty="0" smtClean="0"/>
              <a:t> 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733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648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মূলস্কেল পাঠ = ৩.৩ সে.মি.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181600"/>
            <a:ext cx="3962400" cy="52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 স্কেল পাঠ = ৮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715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 পাঠের মান = ৮×০.০১ সে.মি. =০.০৮ সে.মি.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172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দন্ডের দৈর্ঘ = ৩.৩ সে.মি. + ০.০৮ সে.মি. =৩.৩৮ সে.মি. 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ভার্নিয়ারধ্রুবক=১মি.মি.÷১০=০.১মি.মি.=০.০১সে.মি.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6250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দন্ড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75" y="322520"/>
            <a:ext cx="8089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সুক্ষ্ম দৈর্ঘ্য পরিমাপের জন্য কয়েকটি আদর্শ যন্ত্র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00px-vernier_cali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96200" cy="2286000"/>
          </a:xfrm>
          <a:prstGeom prst="rect">
            <a:avLst/>
          </a:prstGeom>
        </p:spPr>
      </p:pic>
      <p:pic>
        <p:nvPicPr>
          <p:cNvPr id="4" name="Picture 3" descr="Outside_Micrometer_Gauge_Measurement_Too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4114800" cy="1981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505200"/>
            <a:ext cx="2514600" cy="2362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953000" y="23728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স্লাইডক্যালিপার্স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2555" y="536367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স্ক্রুগজ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3225" y="5943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স্ফেরোমিটার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1058" y="4974774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3284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0542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 জন করে দলে বিভক্ত হয়ে প্রশ্নটি সমাধান কর।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2956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প্রশ্ন-সাধারণ মিটার স্কেল দিয়ে সঠিক দৈর্ঘ 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পরিমাপ করা যায় না কেন ? ২টি কারণ লিখ।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386" y="156753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177" y="305556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সুক্ষ্ম দৈর্ঘ্য পরিমাপে ব্যবহৃত ২টি যন্ত্রের নাম বল।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07427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সাধারণ স্কেল ও ভার্নিয়ার স্কেলের মধ্য ২টি পার্থক্য বল।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880" y="1371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340" y="2337136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প্রশ্ন-প্রধান স্কেলের ক্ষুদ্রতম ১ ভাগের দৈর্ঘ্য  ১মি.মি. । ভার্নিয়ার স্কেলের ২০ ভাগ প্রধান স্কেলের ক্ষুদ্রতম ১৯ ভাগের সমান। ভার্নিয়ার ধ্রুবক নির্ণয় কর।            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6354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শহিদ উল্লাহ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ভাটরা কালজয়ী বিদ্যানিকেতন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চৌদ্দগ্রাম, কুমিল্লা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০১৭১০৪২৪৮২৫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১৮তম ব্যাচ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shahidullah544@yahoo.com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SC05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295400"/>
            <a:ext cx="210833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133600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6278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 নবম 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বিষয়ঃ পদার্থ বিজ্ঞান 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অধ্যায়ঃ প্রথম 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 ৫০মিনিট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1524000"/>
          <a:ext cx="914400" cy="714375"/>
        </p:xfrm>
        <a:graphic>
          <a:graphicData uri="http://schemas.openxmlformats.org/presentationml/2006/ole">
            <p:oleObj spid="_x0000_s15362" name="Package" showAsIcon="1" r:id="rId3" imgW="914400" imgH="714240" progId="Package">
              <p:embed/>
            </p:oleObj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505200"/>
          <a:ext cx="914400" cy="714375"/>
        </p:xfrm>
        <a:graphic>
          <a:graphicData uri="http://schemas.openxmlformats.org/presentationml/2006/ole">
            <p:oleObj spid="_x0000_s15363" name="Package" showAsIcon="1" r:id="rId4" imgW="914400" imgH="714240" progId="Packag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9856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উপরের যন্ত্রগুলো দিয়ে কী করা হয় ?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easuring Tools &amp; Sca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2590800" cy="25908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Picture 3" descr="measuring too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914400"/>
            <a:ext cx="2909071" cy="267905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 descr="sca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42754"/>
            <a:ext cx="2772519" cy="2638646"/>
          </a:xfrm>
          <a:prstGeom prst="rec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650" y="249251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4000" u="sng" dirty="0" smtClean="0">
                <a:solidFill>
                  <a:srgbClr val="0000FF"/>
                </a:solidFill>
              </a:rPr>
              <a:t> </a:t>
            </a:r>
            <a:endParaRPr lang="en-US" sz="4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0000FF"/>
                </a:solidFill>
                <a:latin typeface="NikoshLight" pitchFamily="2" charset="0"/>
                <a:cs typeface="NikoshLight" pitchFamily="2" charset="0"/>
              </a:rPr>
              <a:t>     এই পাঠ শেষে শিক্ষার্থী</a:t>
            </a:r>
            <a:r>
              <a:rPr lang="en-US" sz="4400" dirty="0" err="1" smtClean="0">
                <a:solidFill>
                  <a:srgbClr val="0000FF"/>
                </a:solidFill>
                <a:latin typeface="NikoshLight" pitchFamily="2" charset="0"/>
                <a:cs typeface="NikoshLight" pitchFamily="2" charset="0"/>
              </a:rPr>
              <a:t>রা</a:t>
            </a:r>
            <a:r>
              <a:rPr lang="en-US" sz="4400" dirty="0" smtClean="0">
                <a:solidFill>
                  <a:srgbClr val="0000FF"/>
                </a:solidFill>
                <a:latin typeface="NikoshLight" pitchFamily="2" charset="0"/>
                <a:cs typeface="NikoshLight" pitchFamily="2" charset="0"/>
              </a:rPr>
              <a:t>-</a:t>
            </a:r>
            <a:endParaRPr lang="bn-BD" sz="4400" dirty="0" smtClean="0">
              <a:solidFill>
                <a:srgbClr val="0000FF"/>
              </a:solidFill>
              <a:latin typeface="NikoshLight" pitchFamily="2" charset="0"/>
              <a:cs typeface="NikoshLigh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00FF"/>
                </a:solidFill>
                <a:latin typeface="NikoshLight" pitchFamily="2" charset="0"/>
                <a:cs typeface="NikoshLight" pitchFamily="2" charset="0"/>
              </a:rPr>
              <a:t> পরিমাপ কী 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00FF"/>
                </a:solidFill>
                <a:latin typeface="NikoshLight" pitchFamily="2" charset="0"/>
                <a:cs typeface="NikoshLight" pitchFamily="2" charset="0"/>
              </a:rPr>
              <a:t>ভার্ণিয়ার ধ্রুবক নির্ণয়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00FF"/>
                </a:solidFill>
                <a:latin typeface="NikoshLight" pitchFamily="2" charset="0"/>
                <a:cs typeface="NikoshLight" pitchFamily="2" charset="0"/>
              </a:rPr>
              <a:t>সূক্ষ্ম পরিমাপের জন্য ভার্ণিয়ার স্কেল পরিমাপ করতে পারবে।</a:t>
            </a:r>
          </a:p>
          <a:p>
            <a:pPr>
              <a:buFont typeface="Wingdings" pitchFamily="2" charset="2"/>
              <a:buChar char="v"/>
            </a:pPr>
            <a:endParaRPr lang="bn-BD" sz="4400" dirty="0" smtClean="0">
              <a:solidFill>
                <a:srgbClr val="0000FF"/>
              </a:solidFill>
              <a:latin typeface="NikoshLight" pitchFamily="2" charset="0"/>
              <a:cs typeface="NikoshLight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400" dirty="0" smtClean="0">
              <a:solidFill>
                <a:srgbClr val="0000FF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TTC\Desktop\2 shahid\images.jpg"/>
          <p:cNvPicPr>
            <a:picLocks noChangeAspect="1" noChangeArrowheads="1"/>
          </p:cNvPicPr>
          <p:nvPr/>
        </p:nvPicPr>
        <p:blipFill>
          <a:blip r:embed="rId2"/>
          <a:srcRect r="132" b="26572"/>
          <a:stretch>
            <a:fillRect/>
          </a:stretch>
        </p:blipFill>
        <p:spPr bwMode="auto">
          <a:xfrm>
            <a:off x="381000" y="1412240"/>
            <a:ext cx="3733800" cy="3235960"/>
          </a:xfrm>
          <a:prstGeom prst="rect">
            <a:avLst/>
          </a:prstGeom>
          <a:noFill/>
        </p:spPr>
      </p:pic>
      <p:pic>
        <p:nvPicPr>
          <p:cNvPr id="31746" name="Picture 2" descr="C:\Documents and Settings\TTC\Desktop\2 shahid\mp.gif"/>
          <p:cNvPicPr>
            <a:picLocks noChangeAspect="1" noChangeArrowheads="1"/>
          </p:cNvPicPr>
          <p:nvPr/>
        </p:nvPicPr>
        <p:blipFill>
          <a:blip r:embed="rId3"/>
          <a:srcRect b="11708"/>
          <a:stretch>
            <a:fillRect/>
          </a:stretch>
        </p:blipFill>
        <p:spPr bwMode="auto">
          <a:xfrm>
            <a:off x="4114800" y="1295400"/>
            <a:ext cx="4191000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00200" y="1447800"/>
            <a:ext cx="6096000" cy="1600200"/>
            <a:chOff x="2286000" y="2590800"/>
            <a:chExt cx="3049588" cy="114300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2286000" y="2590800"/>
              <a:ext cx="30480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/>
                <a:t> </a:t>
              </a:r>
              <a:r>
                <a:rPr lang="bn-BD" b="1" dirty="0" smtClean="0"/>
                <a:t>  </a:t>
              </a:r>
              <a:r>
                <a:rPr lang="en-US" dirty="0" smtClean="0"/>
                <a:t>1 </a:t>
              </a:r>
              <a:r>
                <a:rPr lang="bn-BD" dirty="0" smtClean="0"/>
                <a:t>     </a:t>
              </a:r>
              <a:r>
                <a:rPr lang="en-US" dirty="0" smtClean="0"/>
                <a:t>  2   </a:t>
              </a:r>
              <a:r>
                <a:rPr lang="bn-BD" dirty="0" smtClean="0"/>
                <a:t>    </a:t>
              </a:r>
              <a:r>
                <a:rPr lang="en-US" dirty="0" smtClean="0"/>
                <a:t>3 </a:t>
              </a:r>
              <a:r>
                <a:rPr lang="bn-BD" dirty="0" smtClean="0"/>
                <a:t>   </a:t>
              </a:r>
              <a:r>
                <a:rPr lang="en-US" dirty="0" smtClean="0"/>
                <a:t>  </a:t>
              </a:r>
              <a:r>
                <a:rPr lang="en-US" dirty="0"/>
                <a:t>4  </a:t>
              </a:r>
              <a:r>
                <a:rPr lang="bn-BD" dirty="0" smtClean="0"/>
                <a:t>    </a:t>
              </a:r>
              <a:r>
                <a:rPr lang="en-US" dirty="0" smtClean="0"/>
                <a:t> </a:t>
              </a:r>
              <a:r>
                <a:rPr lang="en-US" dirty="0"/>
                <a:t>5 </a:t>
              </a:r>
              <a:r>
                <a:rPr lang="bn-BD" dirty="0" smtClean="0"/>
                <a:t>    </a:t>
              </a:r>
              <a:r>
                <a:rPr lang="en-US" dirty="0" smtClean="0"/>
                <a:t> </a:t>
              </a:r>
              <a:r>
                <a:rPr lang="en-US" dirty="0"/>
                <a:t>6   </a:t>
              </a:r>
              <a:r>
                <a:rPr lang="bn-BD" dirty="0" smtClean="0"/>
                <a:t>   </a:t>
              </a:r>
              <a:r>
                <a:rPr lang="en-US" dirty="0" smtClean="0"/>
                <a:t>7  </a:t>
              </a:r>
              <a:r>
                <a:rPr lang="bn-BD" dirty="0" smtClean="0"/>
                <a:t>    </a:t>
              </a:r>
              <a:r>
                <a:rPr lang="en-US" dirty="0" smtClean="0"/>
                <a:t>8   </a:t>
              </a:r>
              <a:r>
                <a:rPr lang="bn-BD" dirty="0" smtClean="0"/>
                <a:t>   </a:t>
              </a:r>
              <a:r>
                <a:rPr lang="en-US" dirty="0" smtClean="0"/>
                <a:t>9  </a:t>
              </a:r>
              <a:r>
                <a:rPr lang="bn-BD" dirty="0" smtClean="0"/>
                <a:t>   </a:t>
              </a:r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35052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38100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41148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28956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44196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25908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32004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47244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50292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5334000" y="3352800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76400" y="3962400"/>
            <a:ext cx="6019800" cy="1752600"/>
            <a:chOff x="2286000" y="5257800"/>
            <a:chExt cx="3054350" cy="1066800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2286000" y="5262563"/>
              <a:ext cx="3048000" cy="10620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  </a:t>
              </a:r>
              <a:r>
                <a:rPr lang="bn-BD" dirty="0" smtClean="0"/>
                <a:t>   </a:t>
              </a:r>
              <a:r>
                <a:rPr lang="en-US" dirty="0" smtClean="0"/>
                <a:t>1    </a:t>
              </a:r>
              <a:r>
                <a:rPr lang="bn-BD" dirty="0" smtClean="0"/>
                <a:t>    </a:t>
              </a:r>
              <a:r>
                <a:rPr lang="en-US" dirty="0" smtClean="0"/>
                <a:t>2    </a:t>
              </a:r>
              <a:r>
                <a:rPr lang="bn-BD" dirty="0" smtClean="0"/>
                <a:t>    </a:t>
              </a:r>
              <a:r>
                <a:rPr lang="en-US" dirty="0" smtClean="0"/>
                <a:t>3 </a:t>
              </a:r>
              <a:r>
                <a:rPr lang="bn-BD" dirty="0" smtClean="0"/>
                <a:t>    </a:t>
              </a:r>
              <a:r>
                <a:rPr lang="en-US" dirty="0" smtClean="0"/>
                <a:t>  </a:t>
              </a:r>
              <a:r>
                <a:rPr lang="en-US" dirty="0"/>
                <a:t>4   </a:t>
              </a:r>
              <a:r>
                <a:rPr lang="bn-BD" dirty="0" smtClean="0"/>
                <a:t>    </a:t>
              </a:r>
              <a:r>
                <a:rPr lang="en-US" dirty="0" smtClean="0"/>
                <a:t>5    </a:t>
              </a:r>
              <a:r>
                <a:rPr lang="bn-BD" dirty="0" smtClean="0"/>
                <a:t>   </a:t>
              </a:r>
              <a:r>
                <a:rPr lang="en-US" dirty="0" smtClean="0"/>
                <a:t>6   </a:t>
              </a:r>
              <a:r>
                <a:rPr lang="bn-BD" dirty="0" smtClean="0"/>
                <a:t>    </a:t>
              </a:r>
              <a:r>
                <a:rPr lang="en-US" dirty="0" smtClean="0"/>
                <a:t>7   </a:t>
              </a:r>
              <a:r>
                <a:rPr lang="bn-BD" dirty="0" smtClean="0"/>
                <a:t>    </a:t>
              </a:r>
              <a:r>
                <a:rPr lang="en-US" dirty="0" smtClean="0"/>
                <a:t>8  </a:t>
              </a:r>
              <a:r>
                <a:rPr lang="bn-BD" dirty="0" smtClean="0"/>
                <a:t>   </a:t>
              </a:r>
              <a:r>
                <a:rPr lang="en-US" dirty="0" smtClean="0"/>
                <a:t> 9</a:t>
              </a:r>
              <a:r>
                <a:rPr lang="bn-BD" dirty="0" smtClean="0"/>
                <a:t>  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629025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3976688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4295775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2947988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4629150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2600325" y="5257800"/>
              <a:ext cx="1588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281363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4976813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5338763" y="5257800"/>
              <a:ext cx="158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367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 মোঃ শহিদ উল্লাহ  সহকারী শিক্ষক  ভাটরা কালজয়ী বিদ্যানিকেতন  চৌদ্দগ্রাম, কুমিল্লা মোবাইল নং- ০১৭১০৪২৪৮২৫ ১৮তম ব্যাচ ইমেইলঃ shahidullah544@yahoo.com   </vt:lpstr>
      <vt:lpstr>শ্রেণিঃ নবম  বিষয়ঃ পদার্থ বিজ্ঞান  অধ্যায়ঃ প্রথম  সময়ঃ ৫০মিনিট </vt:lpstr>
      <vt:lpstr>Slide 4</vt:lpstr>
      <vt:lpstr>Slide 5</vt:lpstr>
      <vt:lpstr>Slide 6</vt:lpstr>
      <vt:lpstr>আচরণিক উদ্দেশ্য</vt:lpstr>
      <vt:lpstr>Slide 8</vt:lpstr>
      <vt:lpstr>Slide 9</vt:lpstr>
      <vt:lpstr>Slide 10</vt:lpstr>
      <vt:lpstr>Slide 11</vt:lpstr>
      <vt:lpstr>০                   ১                    ২                    ৩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MD. Shamim</cp:lastModifiedBy>
  <cp:revision>194</cp:revision>
  <dcterms:created xsi:type="dcterms:W3CDTF">2006-08-16T00:00:00Z</dcterms:created>
  <dcterms:modified xsi:type="dcterms:W3CDTF">2013-04-10T14:20:28Z</dcterms:modified>
</cp:coreProperties>
</file>